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no" initials="k" lastIdx="1" clrIdx="0">
    <p:extLst>
      <p:ext uri="{19B8F6BF-5375-455C-9EA6-DF929625EA0E}">
        <p15:presenceInfo xmlns:p15="http://schemas.microsoft.com/office/powerpoint/2012/main" userId="kawa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CC"/>
    <a:srgbClr val="FF9797"/>
    <a:srgbClr val="CC00CC"/>
    <a:srgbClr val="0066FF"/>
    <a:srgbClr val="FFCCFF"/>
    <a:srgbClr val="000000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14" d="100"/>
          <a:sy n="114" d="100"/>
        </p:scale>
        <p:origin x="1416" y="91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8313"/>
            <a:ext cx="7169150" cy="816170"/>
          </a:xfrm>
          <a:prstGeom prst="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8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回日本サルコーマ治療研究学会学術集会</a:t>
            </a:r>
          </a:p>
          <a:p>
            <a:pPr eaLnBrk="1" hangingPunct="1">
              <a:defRPr/>
            </a:pP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送付票</a:t>
            </a: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ポスター掲示・チラシ設置</a:t>
            </a:r>
            <a:endParaRPr lang="en-US" altLang="zh-CN" sz="22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080412"/>
              </p:ext>
            </p:extLst>
          </p:nvPr>
        </p:nvGraphicFramePr>
        <p:xfrm>
          <a:off x="120848" y="895441"/>
          <a:ext cx="6927453" cy="43044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1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0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54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学会名・研究会名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2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55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内容物</a:t>
                      </a:r>
                      <a:endParaRPr kumimoji="1" lang="ja-JP" altLang="en-US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62050" algn="l"/>
                        </a:tabLst>
                        <a:defRPr/>
                      </a:pP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　　　　　個</a:t>
                      </a:r>
                    </a:p>
                  </a:txBody>
                  <a:tcPr marL="91435" marR="91435" marT="45707" marB="457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〒</a:t>
                      </a:r>
                      <a:r>
                        <a:rPr kumimoji="1" lang="en-US" altLang="ja-JP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060-0808 </a:t>
                      </a: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北海道札幌市北区北</a:t>
                      </a:r>
                      <a:r>
                        <a:rPr kumimoji="1" lang="en-US" altLang="ja-JP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条西</a:t>
                      </a:r>
                      <a:r>
                        <a:rPr kumimoji="1" lang="en-US" altLang="ja-JP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丁目</a:t>
                      </a:r>
                      <a:br>
                        <a:rPr lang="ja-JP" altLang="en-US" sz="1100" dirty="0"/>
                      </a:b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北海道大学 学術交流会館　</a:t>
                      </a:r>
                      <a:r>
                        <a:rPr kumimoji="1" lang="en-US" altLang="ja-JP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階　ラウンジ</a:t>
                      </a:r>
                      <a:br>
                        <a:rPr lang="ja-JP" altLang="en-US" sz="1100" dirty="0"/>
                      </a:b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第</a:t>
                      </a:r>
                      <a:r>
                        <a:rPr kumimoji="1" lang="en-US" altLang="ja-JP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回日本サルコーマ治療研究学会</a:t>
                      </a:r>
                      <a:r>
                        <a:rPr kumimoji="1" lang="ja-JP" altLang="en-US" sz="11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学術集会 運営本部　</a:t>
                      </a: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宛</a:t>
                      </a:r>
                      <a:br>
                        <a:rPr lang="ja-JP" altLang="en-US" sz="1100" dirty="0"/>
                      </a:br>
                      <a:r>
                        <a:rPr kumimoji="1" lang="en-US" altLang="ja-JP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</a:t>
                      </a:r>
                      <a:r>
                        <a:rPr kumimoji="1" lang="ja-JP" altLang="en-US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kumimoji="1" lang="en-US" altLang="ja-JP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090-6502-4910</a:t>
                      </a:r>
                      <a:endParaRPr lang="ja-JP" altLang="en-US" sz="1100" b="1" i="0" dirty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  <a:r>
                        <a:rPr kumimoji="1" lang="ja-JP" altLang="en-US" sz="2000" b="1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日（木）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午前中 着指定</a:t>
                      </a: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72ED1FF-95E7-4C69-A05C-0D5D168A1BEF}"/>
              </a:ext>
            </a:extLst>
          </p:cNvPr>
          <p:cNvCxnSpPr/>
          <p:nvPr/>
        </p:nvCxnSpPr>
        <p:spPr bwMode="auto">
          <a:xfrm flipV="1">
            <a:off x="6104855" y="2976463"/>
            <a:ext cx="36004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119</Words>
  <Application>Microsoft Office PowerPoint</Application>
  <PresentationFormat>B5 (ISO) 176x250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user</cp:lastModifiedBy>
  <cp:revision>126</cp:revision>
  <cp:lastPrinted>2022-04-18T03:13:06Z</cp:lastPrinted>
  <dcterms:created xsi:type="dcterms:W3CDTF">2011-01-14T11:42:04Z</dcterms:created>
  <dcterms:modified xsi:type="dcterms:W3CDTF">2025-01-31T08:03:48Z</dcterms:modified>
</cp:coreProperties>
</file>